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8" r:id="rId3"/>
    <p:sldId id="257" r:id="rId4"/>
    <p:sldId id="259" r:id="rId5"/>
    <p:sldId id="260" r:id="rId6"/>
    <p:sldId id="261" r:id="rId7"/>
    <p:sldId id="262" r:id="rId8"/>
    <p:sldId id="26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286" r:id="rId22"/>
    <p:sldId id="301" r:id="rId23"/>
    <p:sldId id="287" r:id="rId24"/>
    <p:sldId id="288" r:id="rId25"/>
    <p:sldId id="302" r:id="rId26"/>
    <p:sldId id="305" r:id="rId27"/>
    <p:sldId id="306" r:id="rId28"/>
    <p:sldId id="273" r:id="rId29"/>
    <p:sldId id="307" r:id="rId30"/>
    <p:sldId id="299" r:id="rId31"/>
    <p:sldId id="303" r:id="rId32"/>
    <p:sldId id="304" r:id="rId33"/>
    <p:sldId id="300" r:id="rId34"/>
    <p:sldId id="311" r:id="rId35"/>
    <p:sldId id="264" r:id="rId36"/>
    <p:sldId id="275" r:id="rId37"/>
    <p:sldId id="278" r:id="rId38"/>
    <p:sldId id="279" r:id="rId39"/>
    <p:sldId id="258" r:id="rId40"/>
    <p:sldId id="312" r:id="rId41"/>
  </p:sldIdLst>
  <p:sldSz cx="9144000" cy="5143500" type="screen16x9"/>
  <p:notesSz cx="6858000" cy="9144000"/>
  <p:embeddedFontLst>
    <p:embeddedFont>
      <p:font typeface="Lexend" pitchFamily="2" charset="-94"/>
      <p:regular r:id="rId43"/>
      <p:bold r:id="rId44"/>
    </p:embeddedFont>
    <p:embeddedFont>
      <p:font typeface="Poppins" panose="00000500000000000000" pitchFamily="2" charset="-94"/>
      <p:regular r:id="rId45"/>
      <p:bold r:id="rId46"/>
      <p:italic r:id="rId47"/>
      <p:boldItalic r:id="rId48"/>
    </p:embeddedFont>
    <p:embeddedFont>
      <p:font typeface="Poppins Medium" panose="00000600000000000000" pitchFamily="2" charset="-94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860" autoAdjust="0"/>
  </p:normalViewPr>
  <p:slideViewPr>
    <p:cSldViewPr snapToGrid="0">
      <p:cViewPr varScale="1">
        <p:scale>
          <a:sx n="143" d="100"/>
          <a:sy n="143" d="100"/>
        </p:scale>
        <p:origin x="126" y="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363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1513414"/>
            <a:ext cx="7188540" cy="2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SINGLE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errors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MULTIPLE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Modulare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less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more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MODULARITY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3DA6D-A245-04FE-C05D-A3C0D5208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9" y="1389333"/>
            <a:ext cx="2025907" cy="174847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43E57-9B2A-1515-9382-F75E9B609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145" y="1389332"/>
            <a:ext cx="2134022" cy="237401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E805F4-FF96-1785-78CA-D3059B6EF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646" y="1389332"/>
            <a:ext cx="3067429" cy="256154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56E7FC-0C4D-E759-DB93-58B55F1031A9}"/>
              </a:ext>
            </a:extLst>
          </p:cNvPr>
          <p:cNvSpPr txBox="1"/>
          <p:nvPr/>
        </p:nvSpPr>
        <p:spPr>
          <a:xfrm>
            <a:off x="454759" y="952415"/>
            <a:ext cx="2025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Single</a:t>
            </a:r>
            <a:r>
              <a:rPr lang="en-US" u="sng" dirty="0">
                <a:solidFill>
                  <a:srgbClr val="00B050"/>
                </a:solidFill>
              </a:rPr>
              <a:t> Package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3D631-84CA-51DA-37A7-A552A3FF2127}"/>
              </a:ext>
            </a:extLst>
          </p:cNvPr>
          <p:cNvSpPr txBox="1"/>
          <p:nvPr/>
        </p:nvSpPr>
        <p:spPr>
          <a:xfrm>
            <a:off x="2998145" y="948189"/>
            <a:ext cx="213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Two</a:t>
            </a:r>
            <a:r>
              <a:rPr lang="en-US" u="sng" dirty="0">
                <a:solidFill>
                  <a:srgbClr val="00B050"/>
                </a:solidFill>
              </a:rPr>
              <a:t>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A223F-F29A-D4AC-E03B-0FEADC104F7A}"/>
              </a:ext>
            </a:extLst>
          </p:cNvPr>
          <p:cNvSpPr txBox="1"/>
          <p:nvPr/>
        </p:nvSpPr>
        <p:spPr>
          <a:xfrm>
            <a:off x="5649646" y="947499"/>
            <a:ext cx="306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Layered</a:t>
            </a:r>
            <a:r>
              <a:rPr lang="en-US" u="sng" dirty="0">
                <a:solidFill>
                  <a:srgbClr val="00B050"/>
                </a:solidFill>
              </a:rPr>
              <a:t> (based on DDD)</a:t>
            </a: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-&gt; listen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b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</a:b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                 (to update stock count)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821956"/>
            <a:ext cx="8410500" cy="294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– simpler codebase &amp; better performance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Shared /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common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703" y="1110706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92" y="1110706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2006510" y="1391693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524207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/ supporting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Level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6A7CC-C5A5-727A-6504-7A5409BF8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95" y="823275"/>
            <a:ext cx="3508580" cy="35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responsibility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Reverses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Can execute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asynchronously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Can be used to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update cache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duplications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DATABASE-LEVEL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TRANSACTIONS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2866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Only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do not manipulate data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Can only work in monolith &amp; single database 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b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Monolith &amp; single database: Execute events in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transaction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Distributed or different databases: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Outbox/inbox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FF4-4887-9ACF-DB18-B46207E0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Base classes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Entity, repository, service, controller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Infrastrucure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Event publishing &amp; handling, transaction management, background job system, permission system, caching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infrastructure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modules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User management, audit logging, language management,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Automating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cross-cutting concerns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Validation, exception handling,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3-rd party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integrations &amp; abstractions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5234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1590</Words>
  <Application>Microsoft Office PowerPoint</Application>
  <PresentationFormat>On-screen Show (16:9)</PresentationFormat>
  <Paragraphs>283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Lexend</vt:lpstr>
      <vt:lpstr>Poppins Medium</vt:lpstr>
      <vt:lpstr>Courier New</vt:lpstr>
      <vt:lpstr>Arial</vt:lpstr>
      <vt:lpstr>Poppins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148</cp:revision>
  <dcterms:modified xsi:type="dcterms:W3CDTF">2024-10-02T19:04:20Z</dcterms:modified>
</cp:coreProperties>
</file>